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332" r:id="rId2"/>
  </p:sldIdLst>
  <p:sldSz cx="7772400" cy="10058400"/>
  <p:notesSz cx="6858000" cy="9144000"/>
  <p:embeddedFontLst>
    <p:embeddedFont>
      <p:font typeface="Kristen ITC" panose="03050502040202030202" pitchFamily="66" charset="0"/>
      <p:regular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A16"/>
    <a:srgbClr val="FFFFFF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24" autoAdjust="0"/>
    <p:restoredTop sz="94690" autoAdjust="0"/>
  </p:normalViewPr>
  <p:slideViewPr>
    <p:cSldViewPr snapToGrid="0">
      <p:cViewPr varScale="1">
        <p:scale>
          <a:sx n="55" d="100"/>
          <a:sy n="55" d="100"/>
        </p:scale>
        <p:origin x="2107" y="77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2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0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4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7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9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8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47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5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A4427-6FE5-4F7A-805B-4A62565F346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57BFB-14CC-489C-992D-D3FE41E88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2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A7CA8AF-519F-4B27-8C61-0F1CDA5BFD37}"/>
              </a:ext>
            </a:extLst>
          </p:cNvPr>
          <p:cNvSpPr txBox="1">
            <a:spLocks/>
          </p:cNvSpPr>
          <p:nvPr/>
        </p:nvSpPr>
        <p:spPr>
          <a:xfrm>
            <a:off x="2847367" y="268922"/>
            <a:ext cx="4587381" cy="1340274"/>
          </a:xfrm>
          <a:prstGeom prst="rect">
            <a:avLst/>
          </a:prstGeom>
          <a:noFill/>
        </p:spPr>
        <p:txBody>
          <a:bodyPr>
            <a:normAutofit fontScale="8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Kristen ITC" panose="03050502040202030202" pitchFamily="66" charset="0"/>
                <a:ea typeface="MonicasPeacefulDay" panose="02000603000000000000" pitchFamily="2" charset="0"/>
              </a:rPr>
              <a:t>Mrs. Vicari’s</a:t>
            </a:r>
          </a:p>
          <a:p>
            <a:pPr algn="l"/>
            <a:r>
              <a:rPr lang="en-US" dirty="0">
                <a:latin typeface="Kristen ITC" panose="03050502040202030202" pitchFamily="66" charset="0"/>
                <a:ea typeface="MonicasPeacefulDay" panose="02000603000000000000" pitchFamily="2" charset="0"/>
              </a:rPr>
              <a:t>Homeschool News</a:t>
            </a:r>
          </a:p>
          <a:p>
            <a:pPr algn="l"/>
            <a:endParaRPr lang="en-US" dirty="0">
              <a:latin typeface="Kristen ITC" panose="03050502040202030202" pitchFamily="66" charset="0"/>
              <a:ea typeface="MonicasPeacefulDay" panose="02000603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D0E6E2-FC41-496B-AC9F-2AFE3AF8040A}"/>
              </a:ext>
            </a:extLst>
          </p:cNvPr>
          <p:cNvSpPr txBox="1"/>
          <p:nvPr/>
        </p:nvSpPr>
        <p:spPr>
          <a:xfrm>
            <a:off x="482354" y="1813351"/>
            <a:ext cx="6915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are the light of the world. Mathew 5:14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2D978DE-7653-48E9-B485-D7731E14716B}"/>
              </a:ext>
            </a:extLst>
          </p:cNvPr>
          <p:cNvSpPr/>
          <p:nvPr/>
        </p:nvSpPr>
        <p:spPr>
          <a:xfrm>
            <a:off x="337651" y="2249230"/>
            <a:ext cx="3555615" cy="193876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273E4B-A91B-480D-8A20-577327C60C8C}"/>
              </a:ext>
            </a:extLst>
          </p:cNvPr>
          <p:cNvSpPr txBox="1"/>
          <p:nvPr/>
        </p:nvSpPr>
        <p:spPr>
          <a:xfrm>
            <a:off x="327650" y="2730758"/>
            <a:ext cx="35433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Early American Christmas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Daniel Boone and the French and Indian War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School during colonial times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FC3FF8C-56DC-4B46-A06B-73DA6AF01377}"/>
              </a:ext>
            </a:extLst>
          </p:cNvPr>
          <p:cNvSpPr/>
          <p:nvPr/>
        </p:nvSpPr>
        <p:spPr>
          <a:xfrm>
            <a:off x="4080532" y="2221191"/>
            <a:ext cx="3354216" cy="1938768"/>
          </a:xfrm>
          <a:prstGeom prst="roundRect">
            <a:avLst>
              <a:gd name="adj" fmla="val 11105"/>
            </a:avLst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A2524FF-DC6B-4E53-A315-682B52BE0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10" y="-4350906"/>
            <a:ext cx="454093" cy="443773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CF05D174-656B-41FC-85C9-42CA9CFC38AA}"/>
              </a:ext>
            </a:extLst>
          </p:cNvPr>
          <p:cNvSpPr/>
          <p:nvPr/>
        </p:nvSpPr>
        <p:spPr>
          <a:xfrm>
            <a:off x="167638" y="199272"/>
            <a:ext cx="7421881" cy="9659855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C90992-1ABB-4E22-A31C-C15AD35FF70B}"/>
              </a:ext>
            </a:extLst>
          </p:cNvPr>
          <p:cNvSpPr/>
          <p:nvPr/>
        </p:nvSpPr>
        <p:spPr>
          <a:xfrm>
            <a:off x="628572" y="1321458"/>
            <a:ext cx="6945704" cy="42534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73DD44-A566-4577-893E-D35C2CBD92C0}"/>
              </a:ext>
            </a:extLst>
          </p:cNvPr>
          <p:cNvSpPr txBox="1"/>
          <p:nvPr/>
        </p:nvSpPr>
        <p:spPr>
          <a:xfrm>
            <a:off x="3076334" y="1252919"/>
            <a:ext cx="5046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December </a:t>
            </a:r>
            <a:r>
              <a:rPr lang="en-US" sz="2800" b="1" dirty="0">
                <a:solidFill>
                  <a:schemeClr val="bg1"/>
                </a:solidFill>
              </a:rPr>
              <a:t>2025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C2E6DBC-A087-B9D9-CCF6-C860D50234AA}"/>
              </a:ext>
            </a:extLst>
          </p:cNvPr>
          <p:cNvGrpSpPr/>
          <p:nvPr/>
        </p:nvGrpSpPr>
        <p:grpSpPr>
          <a:xfrm>
            <a:off x="4337956" y="2251435"/>
            <a:ext cx="2244295" cy="338554"/>
            <a:chOff x="4639702" y="2593872"/>
            <a:chExt cx="2244295" cy="338554"/>
          </a:xfrm>
        </p:grpSpPr>
        <p:sp>
          <p:nvSpPr>
            <p:cNvPr id="26" name="Arrow: Pentagon 25">
              <a:extLst>
                <a:ext uri="{FF2B5EF4-FFF2-40B4-BE49-F238E27FC236}">
                  <a16:creationId xmlns:a16="http://schemas.microsoft.com/office/drawing/2014/main" id="{25CD5F64-3A6E-4F81-B416-13506D98D3E2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C213C68-0A0D-4F5B-86EA-87919F979C31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Science</a:t>
              </a:r>
            </a:p>
          </p:txBody>
        </p:sp>
      </p:grpSp>
      <p:sp>
        <p:nvSpPr>
          <p:cNvPr id="28" name="Arrow: Pentagon 27">
            <a:extLst>
              <a:ext uri="{FF2B5EF4-FFF2-40B4-BE49-F238E27FC236}">
                <a16:creationId xmlns:a16="http://schemas.microsoft.com/office/drawing/2014/main" id="{8D1DF51A-8192-4463-8B12-04B43A875C37}"/>
              </a:ext>
            </a:extLst>
          </p:cNvPr>
          <p:cNvSpPr/>
          <p:nvPr/>
        </p:nvSpPr>
        <p:spPr>
          <a:xfrm>
            <a:off x="628572" y="2274394"/>
            <a:ext cx="2135442" cy="350459"/>
          </a:xfrm>
          <a:prstGeom prst="homePlate">
            <a:avLst/>
          </a:prstGeom>
          <a:solidFill>
            <a:srgbClr val="E20A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D14D2C-2527-42E8-8158-5B1224C21BD3}"/>
              </a:ext>
            </a:extLst>
          </p:cNvPr>
          <p:cNvSpPr txBox="1"/>
          <p:nvPr/>
        </p:nvSpPr>
        <p:spPr>
          <a:xfrm>
            <a:off x="645974" y="2256524"/>
            <a:ext cx="19386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Kristen ITC" panose="03050502040202030202" pitchFamily="66" charset="0"/>
              </a:rPr>
              <a:t>History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A0D43E3-9D2A-42D9-8004-E1CF1F3782CF}"/>
              </a:ext>
            </a:extLst>
          </p:cNvPr>
          <p:cNvSpPr/>
          <p:nvPr/>
        </p:nvSpPr>
        <p:spPr>
          <a:xfrm>
            <a:off x="319429" y="4387360"/>
            <a:ext cx="3602207" cy="2067289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3B4277DE-42C9-43CD-97A2-C12C75B9BFAE}"/>
              </a:ext>
            </a:extLst>
          </p:cNvPr>
          <p:cNvSpPr/>
          <p:nvPr/>
        </p:nvSpPr>
        <p:spPr>
          <a:xfrm>
            <a:off x="4120782" y="4387360"/>
            <a:ext cx="3354216" cy="206728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Pentagon 35">
            <a:extLst>
              <a:ext uri="{FF2B5EF4-FFF2-40B4-BE49-F238E27FC236}">
                <a16:creationId xmlns:a16="http://schemas.microsoft.com/office/drawing/2014/main" id="{A4CA721B-CB8C-48A7-84AE-C71AAF69DF96}"/>
              </a:ext>
            </a:extLst>
          </p:cNvPr>
          <p:cNvSpPr/>
          <p:nvPr/>
        </p:nvSpPr>
        <p:spPr>
          <a:xfrm>
            <a:off x="4451174" y="4399456"/>
            <a:ext cx="2426840" cy="338554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BD43B5-D888-43B5-8868-B2ACA36FFE83}"/>
              </a:ext>
            </a:extLst>
          </p:cNvPr>
          <p:cNvSpPr txBox="1"/>
          <p:nvPr/>
        </p:nvSpPr>
        <p:spPr>
          <a:xfrm>
            <a:off x="4480495" y="4451281"/>
            <a:ext cx="20593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Kristen ITC" panose="03050502040202030202" pitchFamily="66" charset="0"/>
              </a:rPr>
              <a:t>Music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B732BA-A1A6-4958-9240-90416B6A4B74}"/>
              </a:ext>
            </a:extLst>
          </p:cNvPr>
          <p:cNvSpPr txBox="1"/>
          <p:nvPr/>
        </p:nvSpPr>
        <p:spPr>
          <a:xfrm>
            <a:off x="1724035" y="8958932"/>
            <a:ext cx="5926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Skip counting 3’s, 4’s, 5’s (continuing our review)</a:t>
            </a:r>
          </a:p>
          <a:p>
            <a:r>
              <a:rPr 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Nature Study:  Canada Goose, Cardinal  </a:t>
            </a:r>
            <a:endParaRPr lang="en-US" b="1" dirty="0">
              <a:latin typeface="Kristen ITC" panose="03050502040202030202" pitchFamily="66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78AC172-DC55-6BCE-4A65-900EB4351C9F}"/>
              </a:ext>
            </a:extLst>
          </p:cNvPr>
          <p:cNvSpPr/>
          <p:nvPr/>
        </p:nvSpPr>
        <p:spPr>
          <a:xfrm>
            <a:off x="4120782" y="6627750"/>
            <a:ext cx="3354216" cy="1993941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096CEB-EC36-3175-BE2F-A03C7FFE9E5C}"/>
              </a:ext>
            </a:extLst>
          </p:cNvPr>
          <p:cNvGrpSpPr/>
          <p:nvPr/>
        </p:nvGrpSpPr>
        <p:grpSpPr>
          <a:xfrm>
            <a:off x="4480495" y="6644014"/>
            <a:ext cx="2244295" cy="369332"/>
            <a:chOff x="4639702" y="2593872"/>
            <a:chExt cx="2244295" cy="369332"/>
          </a:xfrm>
        </p:grpSpPr>
        <p:sp>
          <p:nvSpPr>
            <p:cNvPr id="13" name="Arrow: Pentagon 12">
              <a:extLst>
                <a:ext uri="{FF2B5EF4-FFF2-40B4-BE49-F238E27FC236}">
                  <a16:creationId xmlns:a16="http://schemas.microsoft.com/office/drawing/2014/main" id="{D3212555-8BDC-DC71-CA5B-7F637D93E5C0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A46786D-3D5E-EB95-417B-5C26308C4AB9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Art</a:t>
              </a:r>
            </a:p>
          </p:txBody>
        </p:sp>
      </p:grp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7A7F087-BA1E-3EC9-8AAE-3FB93CDCFDE2}"/>
              </a:ext>
            </a:extLst>
          </p:cNvPr>
          <p:cNvSpPr/>
          <p:nvPr/>
        </p:nvSpPr>
        <p:spPr>
          <a:xfrm>
            <a:off x="408524" y="8896352"/>
            <a:ext cx="7026224" cy="904288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BE5F84-8E82-3717-0A66-4A1A41B23FD4}"/>
              </a:ext>
            </a:extLst>
          </p:cNvPr>
          <p:cNvGrpSpPr/>
          <p:nvPr/>
        </p:nvGrpSpPr>
        <p:grpSpPr>
          <a:xfrm>
            <a:off x="696953" y="4401247"/>
            <a:ext cx="2244295" cy="338554"/>
            <a:chOff x="4639702" y="2593872"/>
            <a:chExt cx="2244295" cy="338554"/>
          </a:xfrm>
          <a:solidFill>
            <a:srgbClr val="00B050"/>
          </a:solidFill>
        </p:grpSpPr>
        <p:sp>
          <p:nvSpPr>
            <p:cNvPr id="6" name="Arrow: Pentagon 5">
              <a:extLst>
                <a:ext uri="{FF2B5EF4-FFF2-40B4-BE49-F238E27FC236}">
                  <a16:creationId xmlns:a16="http://schemas.microsoft.com/office/drawing/2014/main" id="{D2E5C519-0623-CE96-08EE-F5F8DAA29411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AA6084-64C6-C117-AD80-BFA31A7C6EAB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Geography</a:t>
              </a: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B70F8BC-DB93-8AD5-26E4-7F11F8E1722E}"/>
              </a:ext>
            </a:extLst>
          </p:cNvPr>
          <p:cNvSpPr/>
          <p:nvPr/>
        </p:nvSpPr>
        <p:spPr>
          <a:xfrm>
            <a:off x="408524" y="6627750"/>
            <a:ext cx="3532402" cy="2020663"/>
          </a:xfrm>
          <a:prstGeom prst="roundRect">
            <a:avLst>
              <a:gd name="adj" fmla="val 11105"/>
            </a:avLst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BE2283A-D427-D4B2-4E2D-B9CDBD077AA4}"/>
              </a:ext>
            </a:extLst>
          </p:cNvPr>
          <p:cNvGrpSpPr/>
          <p:nvPr/>
        </p:nvGrpSpPr>
        <p:grpSpPr>
          <a:xfrm>
            <a:off x="631744" y="6649852"/>
            <a:ext cx="2244295" cy="338554"/>
            <a:chOff x="4639702" y="2593872"/>
            <a:chExt cx="2244295" cy="338554"/>
          </a:xfrm>
          <a:solidFill>
            <a:srgbClr val="7030A0"/>
          </a:solidFill>
        </p:grpSpPr>
        <p:sp>
          <p:nvSpPr>
            <p:cNvPr id="29" name="Arrow: Pentagon 28">
              <a:extLst>
                <a:ext uri="{FF2B5EF4-FFF2-40B4-BE49-F238E27FC236}">
                  <a16:creationId xmlns:a16="http://schemas.microsoft.com/office/drawing/2014/main" id="{8EFFFC81-4349-F2D5-BFAC-B892F31B45BF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C123ABE-71EC-C6E9-9A50-5F2BB1C942EA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Bible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FEA2914E-2A33-C029-28B1-4E6025B539BC}"/>
              </a:ext>
            </a:extLst>
          </p:cNvPr>
          <p:cNvSpPr txBox="1"/>
          <p:nvPr/>
        </p:nvSpPr>
        <p:spPr>
          <a:xfrm>
            <a:off x="4009269" y="2579104"/>
            <a:ext cx="35433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 The birds of the Twelve Days of Christmas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All about the planet Mercury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Christmas themed science fun</a:t>
            </a:r>
          </a:p>
          <a:p>
            <a:endParaRPr lang="en-US" sz="2000" dirty="0"/>
          </a:p>
          <a:p>
            <a:endParaRPr lang="en-US" sz="2000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D9EEE49-8A96-E973-9006-7DACF961C8CE}"/>
              </a:ext>
            </a:extLst>
          </p:cNvPr>
          <p:cNvGrpSpPr/>
          <p:nvPr/>
        </p:nvGrpSpPr>
        <p:grpSpPr>
          <a:xfrm>
            <a:off x="574387" y="8854877"/>
            <a:ext cx="1094163" cy="394085"/>
            <a:chOff x="4639702" y="2593872"/>
            <a:chExt cx="2244295" cy="369332"/>
          </a:xfrm>
        </p:grpSpPr>
        <p:sp>
          <p:nvSpPr>
            <p:cNvPr id="45" name="Arrow: Pentagon 44">
              <a:extLst>
                <a:ext uri="{FF2B5EF4-FFF2-40B4-BE49-F238E27FC236}">
                  <a16:creationId xmlns:a16="http://schemas.microsoft.com/office/drawing/2014/main" id="{37999551-7ED0-6BC2-9C04-78FF25643242}"/>
                </a:ext>
              </a:extLst>
            </p:cNvPr>
            <p:cNvSpPr/>
            <p:nvPr/>
          </p:nvSpPr>
          <p:spPr>
            <a:xfrm>
              <a:off x="4639702" y="2593872"/>
              <a:ext cx="2244295" cy="327669"/>
            </a:xfrm>
            <a:prstGeom prst="homePlate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E74D54C-AE5E-7876-729B-E88227F2905A}"/>
                </a:ext>
              </a:extLst>
            </p:cNvPr>
            <p:cNvSpPr txBox="1"/>
            <p:nvPr/>
          </p:nvSpPr>
          <p:spPr>
            <a:xfrm>
              <a:off x="4704911" y="2593872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Kristen ITC" panose="03050502040202030202" pitchFamily="66" charset="0"/>
                </a:rPr>
                <a:t>Other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9AE6F43-D38E-D255-F647-FA171B9D8A43}"/>
              </a:ext>
            </a:extLst>
          </p:cNvPr>
          <p:cNvSpPr txBox="1"/>
          <p:nvPr/>
        </p:nvSpPr>
        <p:spPr>
          <a:xfrm>
            <a:off x="461763" y="7104703"/>
            <a:ext cx="35543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Joshua 1:9 (spider)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James 1:12 (mountain goat)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Christmas 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2E8FFD-B6F5-D8A5-F3BE-5904AC5D5885}"/>
              </a:ext>
            </a:extLst>
          </p:cNvPr>
          <p:cNvSpPr txBox="1"/>
          <p:nvPr/>
        </p:nvSpPr>
        <p:spPr>
          <a:xfrm>
            <a:off x="4030975" y="4728916"/>
            <a:ext cx="35433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Away in a Manger, a lullaby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Carol of the bells, introducing handbells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Little Drummer Boy, introducing drums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A46945-BC9A-AE55-08A0-4708B07E3571}"/>
              </a:ext>
            </a:extLst>
          </p:cNvPr>
          <p:cNvSpPr txBox="1"/>
          <p:nvPr/>
        </p:nvSpPr>
        <p:spPr>
          <a:xfrm>
            <a:off x="4120782" y="7006241"/>
            <a:ext cx="35433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• Caravaggio: Narcissus, Value</a:t>
            </a:r>
          </a:p>
          <a:p>
            <a:r>
              <a:rPr lang="en-US" sz="2000" dirty="0"/>
              <a:t>• Michelangelo: Sistine Chapel Ceiling, Color Theory</a:t>
            </a:r>
          </a:p>
          <a:p>
            <a:r>
              <a:rPr lang="en-US" sz="2000" dirty="0"/>
              <a:t>• Botticelli: Nativity, Composition pt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0" name="AutoShape 2" descr="Religious Christmas Clipart Images | Free Download | PNG Transparent  Background - Pngtree">
            <a:extLst>
              <a:ext uri="{FF2B5EF4-FFF2-40B4-BE49-F238E27FC236}">
                <a16:creationId xmlns:a16="http://schemas.microsoft.com/office/drawing/2014/main" id="{7E85ED6E-DDBE-46BF-AC08-99728713BC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AutoShape 6" descr="Christmas Baby Jesus Clipart Images | Free Download | PNG Transparent  Background - Pngtree">
            <a:extLst>
              <a:ext uri="{FF2B5EF4-FFF2-40B4-BE49-F238E27FC236}">
                <a16:creationId xmlns:a16="http://schemas.microsoft.com/office/drawing/2014/main" id="{E477C036-722C-4A03-D3E2-D850AE9334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86200" y="502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4C5CC5B2-399A-84B3-FEB0-FFE99DDEFF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73" y="49554"/>
            <a:ext cx="1895977" cy="189597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E016E0B-F42D-5D06-52B4-B0AE55215E30}"/>
              </a:ext>
            </a:extLst>
          </p:cNvPr>
          <p:cNvSpPr txBox="1"/>
          <p:nvPr/>
        </p:nvSpPr>
        <p:spPr>
          <a:xfrm>
            <a:off x="365648" y="4880137"/>
            <a:ext cx="35433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Delaware and Maryland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Virginia and West Virginia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Review of all states covered so far</a:t>
            </a:r>
          </a:p>
          <a:p>
            <a:r>
              <a:rPr lang="en-US" sz="2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994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1336</TotalTime>
  <Words>148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 Light</vt:lpstr>
      <vt:lpstr>Kristen ITC</vt:lpstr>
      <vt:lpstr>Calibri</vt:lpstr>
      <vt:lpstr>Arial</vt:lpstr>
      <vt:lpstr>Office Theme</vt:lpstr>
      <vt:lpstr>PowerPoint Presentation</vt:lpstr>
    </vt:vector>
  </TitlesOfParts>
  <Manager>Deborah Hayes HappyEdugator</Manager>
  <Company>Deborah Hayes HappyEdugator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Newsletter Template</dc:title>
  <dc:subject>ELA</dc:subject>
  <dc:creator>Deborah Hayes HappyEdugator</dc:creator>
  <cp:keywords>Classroom Newsletter Template, ELA, English, editable, digital distance learning, back to school, PowerPoint, Microsoft OneDrive,</cp:keywords>
  <dc:description/>
  <cp:lastModifiedBy>Charlene Vicari</cp:lastModifiedBy>
  <cp:revision>32</cp:revision>
  <dcterms:created xsi:type="dcterms:W3CDTF">2020-06-11T22:41:41Z</dcterms:created>
  <dcterms:modified xsi:type="dcterms:W3CDTF">2025-11-28T16:17:19Z</dcterms:modified>
  <cp:category>Education</cp:category>
</cp:coreProperties>
</file>